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2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5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4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2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2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8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1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5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C125-52C0-46A2-ADCF-849174308B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62A0A-4786-4134-B841-DBF2CA8A9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9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BRS Organization Chart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 Year Plan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86700" cy="833121"/>
          </a:xfrm>
        </p:spPr>
        <p:txBody>
          <a:bodyPr/>
          <a:lstStyle/>
          <a:p>
            <a:r>
              <a:rPr lang="en-US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BRS Org Chart Template</a:t>
            </a:r>
            <a:endParaRPr lang="en-US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714603"/>
              </p:ext>
            </p:extLst>
          </p:nvPr>
        </p:nvGraphicFramePr>
        <p:xfrm>
          <a:off x="171450" y="1816100"/>
          <a:ext cx="8955088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Organization Chart" r:id="rId3" imgW="7022880" imgH="3098520" progId="OrgPlusWOPX.4">
                  <p:embed followColorScheme="full"/>
                </p:oleObj>
              </mc:Choice>
              <mc:Fallback>
                <p:oleObj name="Organization Chart" r:id="rId3" imgW="7022880" imgH="309852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1816100"/>
                        <a:ext cx="8955088" cy="395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15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86700" cy="833121"/>
          </a:xfrm>
        </p:spPr>
        <p:txBody>
          <a:bodyPr/>
          <a:lstStyle/>
          <a:p>
            <a:r>
              <a:rPr lang="en-US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BRS Org Chart Year 1</a:t>
            </a:r>
            <a:endParaRPr lang="en-US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43016"/>
              </p:ext>
            </p:extLst>
          </p:nvPr>
        </p:nvGraphicFramePr>
        <p:xfrm>
          <a:off x="1073150" y="1816100"/>
          <a:ext cx="7148513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Organization Chart" r:id="rId3" imgW="5835600" imgH="3225600" progId="OrgPlusWOPX.4">
                  <p:embed followColorScheme="full"/>
                </p:oleObj>
              </mc:Choice>
              <mc:Fallback>
                <p:oleObj name="Organization Chart" r:id="rId3" imgW="5835600" imgH="322560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1816100"/>
                        <a:ext cx="7148513" cy="395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0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86700" cy="833121"/>
          </a:xfrm>
        </p:spPr>
        <p:txBody>
          <a:bodyPr/>
          <a:lstStyle/>
          <a:p>
            <a:r>
              <a:rPr lang="en-US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BRS Org Chart Year 2</a:t>
            </a:r>
            <a:endParaRPr lang="en-US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276290"/>
              </p:ext>
            </p:extLst>
          </p:nvPr>
        </p:nvGraphicFramePr>
        <p:xfrm>
          <a:off x="171450" y="2155825"/>
          <a:ext cx="8955088" cy="327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Organization Chart" r:id="rId3" imgW="7022880" imgH="2565360" progId="OrgPlusWOPX.4">
                  <p:embed followColorScheme="full"/>
                </p:oleObj>
              </mc:Choice>
              <mc:Fallback>
                <p:oleObj name="Organization Chart" r:id="rId3" imgW="7022880" imgH="256536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2155825"/>
                        <a:ext cx="8955088" cy="327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0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86700" cy="833121"/>
          </a:xfrm>
        </p:spPr>
        <p:txBody>
          <a:bodyPr/>
          <a:lstStyle/>
          <a:p>
            <a:r>
              <a:rPr lang="en-US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BRS Org Chart Year 3</a:t>
            </a:r>
            <a:endParaRPr lang="en-US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900623"/>
              </p:ext>
            </p:extLst>
          </p:nvPr>
        </p:nvGraphicFramePr>
        <p:xfrm>
          <a:off x="533400" y="1600200"/>
          <a:ext cx="7852551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Organization Chart" r:id="rId3" imgW="7022880" imgH="3066840" progId="OrgPlusWOPX.4">
                  <p:embed followColorScheme="full"/>
                </p:oleObj>
              </mc:Choice>
              <mc:Fallback>
                <p:oleObj name="Organization Chart" r:id="rId3" imgW="7022880" imgH="306684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852551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0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Organization Chart</vt:lpstr>
      <vt:lpstr>Organization Chart Add-in for Microsoft Office programs</vt:lpstr>
      <vt:lpstr>BRS Organization Chart</vt:lpstr>
      <vt:lpstr>BRS Org Chart Template</vt:lpstr>
      <vt:lpstr>BRS Org Chart Year 1</vt:lpstr>
      <vt:lpstr>BRS Org Chart Year 2</vt:lpstr>
      <vt:lpstr>BRS Org Chart Year 3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BRS Organization Chart</dc:title>
  <dc:creator>Tom</dc:creator>
  <cp:lastModifiedBy>Tom</cp:lastModifiedBy>
  <cp:revision>3</cp:revision>
  <dcterms:created xsi:type="dcterms:W3CDTF">2017-10-24T17:04:29Z</dcterms:created>
  <dcterms:modified xsi:type="dcterms:W3CDTF">2019-01-04T20:05:12Z</dcterms:modified>
</cp:coreProperties>
</file>